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Artists - Skyler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0BztaOhU5DftfclZqZHlVcl9ORTQ/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727800" y="3927625"/>
            <a:ext cx="7688400" cy="81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Iteration Report #2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8268" l="3995" r="4370" t="7357"/>
          <a:stretch/>
        </p:blipFill>
        <p:spPr>
          <a:xfrm>
            <a:off x="1829475" y="1092900"/>
            <a:ext cx="5485025" cy="26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73500" y="160075"/>
            <a:ext cx="7688400" cy="125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 Comments?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r Howard Plays Guilty Gear.gif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191" y="142875"/>
            <a:ext cx="2732484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181700"/>
            <a:ext cx="7688700" cy="67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</a:rPr>
              <a:t>Team Storm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1926250"/>
            <a:ext cx="7688700" cy="241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Brett Blackstock</a:t>
            </a:r>
            <a:r>
              <a:rPr lang="en" sz="1800">
                <a:solidFill>
                  <a:srgbClr val="000000"/>
                </a:solidFill>
              </a:rPr>
              <a:t> - Project Leader, Lead Programmer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Michael Krause </a:t>
            </a:r>
            <a:r>
              <a:rPr lang="en" sz="1800">
                <a:solidFill>
                  <a:srgbClr val="000000"/>
                </a:solidFill>
              </a:rPr>
              <a:t>- Project Manager, Lead Narrative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Charlie Brown </a:t>
            </a:r>
            <a:r>
              <a:rPr lang="en" sz="1800">
                <a:solidFill>
                  <a:srgbClr val="000000"/>
                </a:solidFill>
              </a:rPr>
              <a:t>- Narrative / Utility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Wade Hetland </a:t>
            </a:r>
            <a:r>
              <a:rPr lang="en" sz="1800">
                <a:solidFill>
                  <a:srgbClr val="000000"/>
                </a:solidFill>
              </a:rPr>
              <a:t>- Narrative / Utility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Rachel Groth </a:t>
            </a:r>
            <a:r>
              <a:rPr lang="en" sz="1800">
                <a:solidFill>
                  <a:srgbClr val="000000"/>
                </a:solidFill>
              </a:rPr>
              <a:t>- Programmer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David Enersen </a:t>
            </a:r>
            <a:r>
              <a:rPr lang="en" sz="1800">
                <a:solidFill>
                  <a:srgbClr val="000000"/>
                </a:solidFill>
              </a:rPr>
              <a:t>- Lead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Quincton Rush</a:t>
            </a:r>
            <a:r>
              <a:rPr lang="en" sz="1800">
                <a:solidFill>
                  <a:srgbClr val="000000"/>
                </a:solidFill>
              </a:rPr>
              <a:t> - 2D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Skyler Wittmer</a:t>
            </a:r>
            <a:r>
              <a:rPr lang="en" sz="1800">
                <a:solidFill>
                  <a:srgbClr val="000000"/>
                </a:solidFill>
              </a:rPr>
              <a:t> - 2D Artist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Garrett Verhoeven</a:t>
            </a:r>
            <a:r>
              <a:rPr lang="en" sz="1800">
                <a:solidFill>
                  <a:srgbClr val="000000"/>
                </a:solidFill>
              </a:rPr>
              <a:t> - Contract Sound Designer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 Concept Art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33360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In process of defining style and feel</a:t>
            </a:r>
          </a:p>
        </p:txBody>
      </p:sp>
      <p:pic>
        <p:nvPicPr>
          <p:cNvPr descr="Lynne WIP.png" id="100" name="Shape 100"/>
          <p:cNvPicPr preferRelativeResize="0"/>
          <p:nvPr/>
        </p:nvPicPr>
        <p:blipFill rotWithShape="1">
          <a:blip r:embed="rId3">
            <a:alphaModFix/>
          </a:blip>
          <a:srcRect b="6851" l="12019" r="15269" t="12542"/>
          <a:stretch/>
        </p:blipFill>
        <p:spPr>
          <a:xfrm>
            <a:off x="4507050" y="523875"/>
            <a:ext cx="4079949" cy="45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54458" y="2033575"/>
            <a:ext cx="29848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Animations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19035" r="20088" t="0"/>
          <a:stretch/>
        </p:blipFill>
        <p:spPr>
          <a:xfrm>
            <a:off x="232250" y="2033575"/>
            <a:ext cx="18169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024" y="32175"/>
            <a:ext cx="2435700" cy="1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300" y="128588"/>
            <a:ext cx="2242900" cy="11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4175" y="1372175"/>
            <a:ext cx="3653550" cy="1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2025" y="2712175"/>
            <a:ext cx="2435700" cy="1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8775" y="2712175"/>
            <a:ext cx="2703700" cy="13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10">
            <a:alphaModFix/>
          </a:blip>
          <a:srcRect b="0" l="53632" r="29539" t="0"/>
          <a:stretch/>
        </p:blipFill>
        <p:spPr>
          <a:xfrm>
            <a:off x="8121700" y="3899325"/>
            <a:ext cx="819675" cy="12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11">
            <a:alphaModFix/>
          </a:blip>
          <a:srcRect b="0" l="0" r="50685" t="0"/>
          <a:stretch/>
        </p:blipFill>
        <p:spPr>
          <a:xfrm>
            <a:off x="5466375" y="3873000"/>
            <a:ext cx="2506175" cy="1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Programming so far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Movement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Basic Attack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Health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Animations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Rapid Prototyping</a:t>
            </a:r>
          </a:p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Menu</a:t>
            </a:r>
          </a:p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Rapid Prototyping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One frame animations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Quick and simple</a:t>
            </a:r>
          </a:p>
          <a:p>
            <a:pPr indent="-311150" lvl="0" marL="457200" rtl="0">
              <a:spcBef>
                <a:spcPts val="0"/>
              </a:spcBef>
              <a:buChar char="-"/>
            </a:pPr>
            <a:r>
              <a:rPr lang="en"/>
              <a:t>Show concepts</a:t>
            </a:r>
          </a:p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 title="2017-09-29 15-45-44.flv">
            <a:hlinkClick r:id="rId3"/>
          </p:cNvPr>
          <p:cNvSpPr/>
          <p:nvPr/>
        </p:nvSpPr>
        <p:spPr>
          <a:xfrm>
            <a:off x="4068775" y="1267050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Narrative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29450" y="2078875"/>
            <a:ext cx="30135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Symbols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Paper Prototype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Potential Storymode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Audio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Basic SFX</a:t>
            </a:r>
          </a:p>
          <a:p>
            <a:pPr indent="-311150" lvl="0" marL="457200">
              <a:spcBef>
                <a:spcPts val="0"/>
              </a:spcBef>
              <a:buChar char="-"/>
            </a:pPr>
            <a:r>
              <a:rPr lang="en"/>
              <a:t>Have concept song made (Thanks Garrett!)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Trello Cards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729325" y="2078875"/>
            <a:ext cx="3774300" cy="283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Unity Tutorials for Menus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Basic health and damage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Basic movement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Look for inspiration in other religions for character design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Continue iterating on paper prototype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Brainstorm ways to show Randolf’s connection to the keepers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Make characters face towards each other</a:t>
            </a:r>
          </a:p>
          <a:p>
            <a:pPr indent="-311150" lvl="0" marL="457200" rtl="0">
              <a:spcBef>
                <a:spcPts val="0"/>
              </a:spcBef>
              <a:buChar char="-"/>
            </a:pPr>
            <a:r>
              <a:rPr lang="en"/>
              <a:t>Prototype Randolph Moves</a:t>
            </a:r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4643600" y="2078875"/>
            <a:ext cx="3774300" cy="267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Create a document outlining a potential “story” mode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Brainstorm alternate game titles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Program last moves to interpret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Finalize symbols for the elements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Design game titlecard/logo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Implement initial dummy animations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Interpret some attack</a:t>
            </a:r>
          </a:p>
          <a:p>
            <a:pPr indent="-311150" lvl="0" marL="457200" rtl="0">
              <a:spcBef>
                <a:spcPts val="0"/>
              </a:spcBef>
              <a:buChar char="-"/>
            </a:pPr>
            <a:r>
              <a:rPr lang="en"/>
              <a:t>Lynne Concept Art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